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928100" cy="7488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C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6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608" y="1225506"/>
            <a:ext cx="7588885" cy="2607016"/>
          </a:xfrm>
        </p:spPr>
        <p:txBody>
          <a:bodyPr anchor="b"/>
          <a:lstStyle>
            <a:lvl1pPr algn="ctr">
              <a:defRPr sz="585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933059"/>
            <a:ext cx="6696075" cy="1807924"/>
          </a:xfrm>
        </p:spPr>
        <p:txBody>
          <a:bodyPr/>
          <a:lstStyle>
            <a:lvl1pPr marL="0" indent="0" algn="ctr">
              <a:buNone/>
              <a:defRPr sz="2343"/>
            </a:lvl1pPr>
            <a:lvl2pPr marL="446410" indent="0" algn="ctr">
              <a:buNone/>
              <a:defRPr sz="1953"/>
            </a:lvl2pPr>
            <a:lvl3pPr marL="892820" indent="0" algn="ctr">
              <a:buNone/>
              <a:defRPr sz="1758"/>
            </a:lvl3pPr>
            <a:lvl4pPr marL="1339230" indent="0" algn="ctr">
              <a:buNone/>
              <a:defRPr sz="1562"/>
            </a:lvl4pPr>
            <a:lvl5pPr marL="1785640" indent="0" algn="ctr">
              <a:buNone/>
              <a:defRPr sz="1562"/>
            </a:lvl5pPr>
            <a:lvl6pPr marL="2232050" indent="0" algn="ctr">
              <a:buNone/>
              <a:defRPr sz="1562"/>
            </a:lvl6pPr>
            <a:lvl7pPr marL="2678460" indent="0" algn="ctr">
              <a:buNone/>
              <a:defRPr sz="1562"/>
            </a:lvl7pPr>
            <a:lvl8pPr marL="3124871" indent="0" algn="ctr">
              <a:buNone/>
              <a:defRPr sz="1562"/>
            </a:lvl8pPr>
            <a:lvl9pPr marL="3571281" indent="0" algn="ctr">
              <a:buNone/>
              <a:defRPr sz="156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7E1E-5D1F-4335-8374-82FFC839A5A7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86F8-8611-49FF-A47E-8A1B691C94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7E1E-5D1F-4335-8374-82FFC839A5A7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86F8-8611-49FF-A47E-8A1B691C94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59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9172" y="398679"/>
            <a:ext cx="1925122" cy="634593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808" y="398679"/>
            <a:ext cx="5663763" cy="634593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7E1E-5D1F-4335-8374-82FFC839A5A7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86F8-8611-49FF-A47E-8A1B691C94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91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7E1E-5D1F-4335-8374-82FFC839A5A7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86F8-8611-49FF-A47E-8A1B691C94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40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157" y="1866862"/>
            <a:ext cx="7700486" cy="3114898"/>
          </a:xfrm>
        </p:spPr>
        <p:txBody>
          <a:bodyPr anchor="b"/>
          <a:lstStyle>
            <a:lvl1pPr>
              <a:defRPr sz="585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157" y="5011228"/>
            <a:ext cx="7700486" cy="1638052"/>
          </a:xfrm>
        </p:spPr>
        <p:txBody>
          <a:bodyPr/>
          <a:lstStyle>
            <a:lvl1pPr marL="0" indent="0">
              <a:buNone/>
              <a:defRPr sz="2343">
                <a:solidFill>
                  <a:schemeClr val="tx1"/>
                </a:solidFill>
              </a:defRPr>
            </a:lvl1pPr>
            <a:lvl2pPr marL="446410" indent="0">
              <a:buNone/>
              <a:defRPr sz="1953">
                <a:solidFill>
                  <a:schemeClr val="tx1">
                    <a:tint val="75000"/>
                  </a:schemeClr>
                </a:solidFill>
              </a:defRPr>
            </a:lvl2pPr>
            <a:lvl3pPr marL="892820" indent="0">
              <a:buNone/>
              <a:defRPr sz="1758">
                <a:solidFill>
                  <a:schemeClr val="tx1">
                    <a:tint val="75000"/>
                  </a:schemeClr>
                </a:solidFill>
              </a:defRPr>
            </a:lvl3pPr>
            <a:lvl4pPr marL="1339230" indent="0">
              <a:buNone/>
              <a:defRPr sz="1562">
                <a:solidFill>
                  <a:schemeClr val="tx1">
                    <a:tint val="75000"/>
                  </a:schemeClr>
                </a:solidFill>
              </a:defRPr>
            </a:lvl4pPr>
            <a:lvl5pPr marL="1785640" indent="0">
              <a:buNone/>
              <a:defRPr sz="1562">
                <a:solidFill>
                  <a:schemeClr val="tx1">
                    <a:tint val="75000"/>
                  </a:schemeClr>
                </a:solidFill>
              </a:defRPr>
            </a:lvl5pPr>
            <a:lvl6pPr marL="2232050" indent="0">
              <a:buNone/>
              <a:defRPr sz="1562">
                <a:solidFill>
                  <a:schemeClr val="tx1">
                    <a:tint val="75000"/>
                  </a:schemeClr>
                </a:solidFill>
              </a:defRPr>
            </a:lvl6pPr>
            <a:lvl7pPr marL="2678460" indent="0">
              <a:buNone/>
              <a:defRPr sz="1562">
                <a:solidFill>
                  <a:schemeClr val="tx1">
                    <a:tint val="75000"/>
                  </a:schemeClr>
                </a:solidFill>
              </a:defRPr>
            </a:lvl7pPr>
            <a:lvl8pPr marL="3124871" indent="0">
              <a:buNone/>
              <a:defRPr sz="1562">
                <a:solidFill>
                  <a:schemeClr val="tx1">
                    <a:tint val="75000"/>
                  </a:schemeClr>
                </a:solidFill>
              </a:defRPr>
            </a:lvl8pPr>
            <a:lvl9pPr marL="3571281" indent="0">
              <a:buNone/>
              <a:defRPr sz="15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7E1E-5D1F-4335-8374-82FFC839A5A7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86F8-8611-49FF-A47E-8A1B691C94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16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807" y="1993397"/>
            <a:ext cx="3794443" cy="47512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850" y="1993397"/>
            <a:ext cx="3794443" cy="47512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7E1E-5D1F-4335-8374-82FFC839A5A7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86F8-8611-49FF-A47E-8A1B691C94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20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0" y="398681"/>
            <a:ext cx="7700486" cy="144738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971" y="1835659"/>
            <a:ext cx="3777004" cy="899628"/>
          </a:xfrm>
        </p:spPr>
        <p:txBody>
          <a:bodyPr anchor="b"/>
          <a:lstStyle>
            <a:lvl1pPr marL="0" indent="0">
              <a:buNone/>
              <a:defRPr sz="2343" b="1"/>
            </a:lvl1pPr>
            <a:lvl2pPr marL="446410" indent="0">
              <a:buNone/>
              <a:defRPr sz="1953" b="1"/>
            </a:lvl2pPr>
            <a:lvl3pPr marL="892820" indent="0">
              <a:buNone/>
              <a:defRPr sz="1758" b="1"/>
            </a:lvl3pPr>
            <a:lvl4pPr marL="1339230" indent="0">
              <a:buNone/>
              <a:defRPr sz="1562" b="1"/>
            </a:lvl4pPr>
            <a:lvl5pPr marL="1785640" indent="0">
              <a:buNone/>
              <a:defRPr sz="1562" b="1"/>
            </a:lvl5pPr>
            <a:lvl6pPr marL="2232050" indent="0">
              <a:buNone/>
              <a:defRPr sz="1562" b="1"/>
            </a:lvl6pPr>
            <a:lvl7pPr marL="2678460" indent="0">
              <a:buNone/>
              <a:defRPr sz="1562" b="1"/>
            </a:lvl7pPr>
            <a:lvl8pPr marL="3124871" indent="0">
              <a:buNone/>
              <a:defRPr sz="1562" b="1"/>
            </a:lvl8pPr>
            <a:lvl9pPr marL="3571281" indent="0">
              <a:buNone/>
              <a:defRPr sz="156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971" y="2735287"/>
            <a:ext cx="3777004" cy="40231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9851" y="1835659"/>
            <a:ext cx="3795605" cy="899628"/>
          </a:xfrm>
        </p:spPr>
        <p:txBody>
          <a:bodyPr anchor="b"/>
          <a:lstStyle>
            <a:lvl1pPr marL="0" indent="0">
              <a:buNone/>
              <a:defRPr sz="2343" b="1"/>
            </a:lvl1pPr>
            <a:lvl2pPr marL="446410" indent="0">
              <a:buNone/>
              <a:defRPr sz="1953" b="1"/>
            </a:lvl2pPr>
            <a:lvl3pPr marL="892820" indent="0">
              <a:buNone/>
              <a:defRPr sz="1758" b="1"/>
            </a:lvl3pPr>
            <a:lvl4pPr marL="1339230" indent="0">
              <a:buNone/>
              <a:defRPr sz="1562" b="1"/>
            </a:lvl4pPr>
            <a:lvl5pPr marL="1785640" indent="0">
              <a:buNone/>
              <a:defRPr sz="1562" b="1"/>
            </a:lvl5pPr>
            <a:lvl6pPr marL="2232050" indent="0">
              <a:buNone/>
              <a:defRPr sz="1562" b="1"/>
            </a:lvl6pPr>
            <a:lvl7pPr marL="2678460" indent="0">
              <a:buNone/>
              <a:defRPr sz="1562" b="1"/>
            </a:lvl7pPr>
            <a:lvl8pPr marL="3124871" indent="0">
              <a:buNone/>
              <a:defRPr sz="1562" b="1"/>
            </a:lvl8pPr>
            <a:lvl9pPr marL="3571281" indent="0">
              <a:buNone/>
              <a:defRPr sz="156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9851" y="2735287"/>
            <a:ext cx="3795605" cy="40231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7E1E-5D1F-4335-8374-82FFC839A5A7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86F8-8611-49FF-A47E-8A1B691C94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00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7E1E-5D1F-4335-8374-82FFC839A5A7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86F8-8611-49FF-A47E-8A1B691C94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87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7E1E-5D1F-4335-8374-82FFC839A5A7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86F8-8611-49FF-A47E-8A1B691C94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12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0" y="499216"/>
            <a:ext cx="2879545" cy="1747256"/>
          </a:xfrm>
        </p:spPr>
        <p:txBody>
          <a:bodyPr anchor="b"/>
          <a:lstStyle>
            <a:lvl1pPr>
              <a:defRPr sz="312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05" y="1078169"/>
            <a:ext cx="4519851" cy="5321502"/>
          </a:xfrm>
        </p:spPr>
        <p:txBody>
          <a:bodyPr/>
          <a:lstStyle>
            <a:lvl1pPr>
              <a:defRPr sz="3124"/>
            </a:lvl1pPr>
            <a:lvl2pPr>
              <a:defRPr sz="2734"/>
            </a:lvl2pPr>
            <a:lvl3pPr>
              <a:defRPr sz="2343"/>
            </a:lvl3pPr>
            <a:lvl4pPr>
              <a:defRPr sz="1953"/>
            </a:lvl4pPr>
            <a:lvl5pPr>
              <a:defRPr sz="1953"/>
            </a:lvl5pPr>
            <a:lvl6pPr>
              <a:defRPr sz="1953"/>
            </a:lvl6pPr>
            <a:lvl7pPr>
              <a:defRPr sz="1953"/>
            </a:lvl7pPr>
            <a:lvl8pPr>
              <a:defRPr sz="1953"/>
            </a:lvl8pPr>
            <a:lvl9pPr>
              <a:defRPr sz="19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970" y="2246471"/>
            <a:ext cx="2879545" cy="4161866"/>
          </a:xfrm>
        </p:spPr>
        <p:txBody>
          <a:bodyPr/>
          <a:lstStyle>
            <a:lvl1pPr marL="0" indent="0">
              <a:buNone/>
              <a:defRPr sz="1562"/>
            </a:lvl1pPr>
            <a:lvl2pPr marL="446410" indent="0">
              <a:buNone/>
              <a:defRPr sz="1367"/>
            </a:lvl2pPr>
            <a:lvl3pPr marL="892820" indent="0">
              <a:buNone/>
              <a:defRPr sz="1172"/>
            </a:lvl3pPr>
            <a:lvl4pPr marL="1339230" indent="0">
              <a:buNone/>
              <a:defRPr sz="976"/>
            </a:lvl4pPr>
            <a:lvl5pPr marL="1785640" indent="0">
              <a:buNone/>
              <a:defRPr sz="976"/>
            </a:lvl5pPr>
            <a:lvl6pPr marL="2232050" indent="0">
              <a:buNone/>
              <a:defRPr sz="976"/>
            </a:lvl6pPr>
            <a:lvl7pPr marL="2678460" indent="0">
              <a:buNone/>
              <a:defRPr sz="976"/>
            </a:lvl7pPr>
            <a:lvl8pPr marL="3124871" indent="0">
              <a:buNone/>
              <a:defRPr sz="976"/>
            </a:lvl8pPr>
            <a:lvl9pPr marL="3571281" indent="0">
              <a:buNone/>
              <a:defRPr sz="97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7E1E-5D1F-4335-8374-82FFC839A5A7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86F8-8611-49FF-A47E-8A1B691C94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62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0" y="499216"/>
            <a:ext cx="2879545" cy="1747256"/>
          </a:xfrm>
        </p:spPr>
        <p:txBody>
          <a:bodyPr anchor="b"/>
          <a:lstStyle>
            <a:lvl1pPr>
              <a:defRPr sz="312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95605" y="1078169"/>
            <a:ext cx="4519851" cy="5321502"/>
          </a:xfrm>
        </p:spPr>
        <p:txBody>
          <a:bodyPr anchor="t"/>
          <a:lstStyle>
            <a:lvl1pPr marL="0" indent="0">
              <a:buNone/>
              <a:defRPr sz="3124"/>
            </a:lvl1pPr>
            <a:lvl2pPr marL="446410" indent="0">
              <a:buNone/>
              <a:defRPr sz="2734"/>
            </a:lvl2pPr>
            <a:lvl3pPr marL="892820" indent="0">
              <a:buNone/>
              <a:defRPr sz="2343"/>
            </a:lvl3pPr>
            <a:lvl4pPr marL="1339230" indent="0">
              <a:buNone/>
              <a:defRPr sz="1953"/>
            </a:lvl4pPr>
            <a:lvl5pPr marL="1785640" indent="0">
              <a:buNone/>
              <a:defRPr sz="1953"/>
            </a:lvl5pPr>
            <a:lvl6pPr marL="2232050" indent="0">
              <a:buNone/>
              <a:defRPr sz="1953"/>
            </a:lvl6pPr>
            <a:lvl7pPr marL="2678460" indent="0">
              <a:buNone/>
              <a:defRPr sz="1953"/>
            </a:lvl7pPr>
            <a:lvl8pPr marL="3124871" indent="0">
              <a:buNone/>
              <a:defRPr sz="1953"/>
            </a:lvl8pPr>
            <a:lvl9pPr marL="3571281" indent="0">
              <a:buNone/>
              <a:defRPr sz="19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970" y="2246471"/>
            <a:ext cx="2879545" cy="4161866"/>
          </a:xfrm>
        </p:spPr>
        <p:txBody>
          <a:bodyPr/>
          <a:lstStyle>
            <a:lvl1pPr marL="0" indent="0">
              <a:buNone/>
              <a:defRPr sz="1562"/>
            </a:lvl1pPr>
            <a:lvl2pPr marL="446410" indent="0">
              <a:buNone/>
              <a:defRPr sz="1367"/>
            </a:lvl2pPr>
            <a:lvl3pPr marL="892820" indent="0">
              <a:buNone/>
              <a:defRPr sz="1172"/>
            </a:lvl3pPr>
            <a:lvl4pPr marL="1339230" indent="0">
              <a:buNone/>
              <a:defRPr sz="976"/>
            </a:lvl4pPr>
            <a:lvl5pPr marL="1785640" indent="0">
              <a:buNone/>
              <a:defRPr sz="976"/>
            </a:lvl5pPr>
            <a:lvl6pPr marL="2232050" indent="0">
              <a:buNone/>
              <a:defRPr sz="976"/>
            </a:lvl6pPr>
            <a:lvl7pPr marL="2678460" indent="0">
              <a:buNone/>
              <a:defRPr sz="976"/>
            </a:lvl7pPr>
            <a:lvl8pPr marL="3124871" indent="0">
              <a:buNone/>
              <a:defRPr sz="976"/>
            </a:lvl8pPr>
            <a:lvl9pPr marL="3571281" indent="0">
              <a:buNone/>
              <a:defRPr sz="97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7E1E-5D1F-4335-8374-82FFC839A5A7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86F8-8611-49FF-A47E-8A1B691C94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12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807" y="398681"/>
            <a:ext cx="7700486" cy="1447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07" y="1993397"/>
            <a:ext cx="7700486" cy="4751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807" y="6940489"/>
            <a:ext cx="2008823" cy="398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27E1E-5D1F-4335-8374-82FFC839A5A7}" type="datetimeFigureOut">
              <a:rPr lang="es-ES" smtClean="0"/>
              <a:t>16/03/2022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7433" y="6940489"/>
            <a:ext cx="3013234" cy="398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5470" y="6940489"/>
            <a:ext cx="2008823" cy="398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86F8-8611-49FF-A47E-8A1B691C94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47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2820" rtl="0" eaLnBrk="1" latinLnBrk="0" hangingPunct="1">
        <a:lnSpc>
          <a:spcPct val="90000"/>
        </a:lnSpc>
        <a:spcBef>
          <a:spcPct val="0"/>
        </a:spcBef>
        <a:buNone/>
        <a:defRPr sz="4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205" indent="-223205" algn="l" defTabSz="892820" rtl="0" eaLnBrk="1" latinLnBrk="0" hangingPunct="1">
        <a:lnSpc>
          <a:spcPct val="90000"/>
        </a:lnSpc>
        <a:spcBef>
          <a:spcPts val="976"/>
        </a:spcBef>
        <a:buFont typeface="Arial" panose="020B0604020202020204" pitchFamily="34" charset="0"/>
        <a:buChar char="•"/>
        <a:defRPr sz="2734" kern="1200">
          <a:solidFill>
            <a:schemeClr val="tx1"/>
          </a:solidFill>
          <a:latin typeface="+mn-lt"/>
          <a:ea typeface="+mn-ea"/>
          <a:cs typeface="+mn-cs"/>
        </a:defRPr>
      </a:lvl1pPr>
      <a:lvl2pPr marL="669615" indent="-223205" algn="l" defTabSz="89282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3" kern="1200">
          <a:solidFill>
            <a:schemeClr val="tx1"/>
          </a:solidFill>
          <a:latin typeface="+mn-lt"/>
          <a:ea typeface="+mn-ea"/>
          <a:cs typeface="+mn-cs"/>
        </a:defRPr>
      </a:lvl2pPr>
      <a:lvl3pPr marL="1116025" indent="-223205" algn="l" defTabSz="89282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3" kern="1200">
          <a:solidFill>
            <a:schemeClr val="tx1"/>
          </a:solidFill>
          <a:latin typeface="+mn-lt"/>
          <a:ea typeface="+mn-ea"/>
          <a:cs typeface="+mn-cs"/>
        </a:defRPr>
      </a:lvl3pPr>
      <a:lvl4pPr marL="1562435" indent="-223205" algn="l" defTabSz="89282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2008845" indent="-223205" algn="l" defTabSz="89282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455255" indent="-223205" algn="l" defTabSz="89282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6pPr>
      <a:lvl7pPr marL="2901666" indent="-223205" algn="l" defTabSz="89282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7pPr>
      <a:lvl8pPr marL="3348076" indent="-223205" algn="l" defTabSz="89282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8pPr>
      <a:lvl9pPr marL="3794486" indent="-223205" algn="l" defTabSz="89282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2820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1pPr>
      <a:lvl2pPr marL="446410" algn="l" defTabSz="892820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2pPr>
      <a:lvl3pPr marL="892820" algn="l" defTabSz="892820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3pPr>
      <a:lvl4pPr marL="1339230" algn="l" defTabSz="892820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1785640" algn="l" defTabSz="892820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232050" algn="l" defTabSz="892820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6pPr>
      <a:lvl7pPr marL="2678460" algn="l" defTabSz="892820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7pPr>
      <a:lvl8pPr marL="3124871" algn="l" defTabSz="892820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8pPr>
      <a:lvl9pPr marL="3571281" algn="l" defTabSz="892820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Patrón de fondo&#10;&#10;Descripción generada automáticamente">
            <a:extLst>
              <a:ext uri="{FF2B5EF4-FFF2-40B4-BE49-F238E27FC236}">
                <a16:creationId xmlns:a16="http://schemas.microsoft.com/office/drawing/2014/main" id="{5A655CE3-BF90-40A3-A724-73822216D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264"/>
          <a:stretch/>
        </p:blipFill>
        <p:spPr>
          <a:xfrm>
            <a:off x="-1" y="-36822"/>
            <a:ext cx="8928101" cy="752505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4672EDF-C4A8-4314-BE14-F0F0F6706E67}"/>
              </a:ext>
            </a:extLst>
          </p:cNvPr>
          <p:cNvSpPr txBox="1"/>
          <p:nvPr/>
        </p:nvSpPr>
        <p:spPr>
          <a:xfrm>
            <a:off x="2188255" y="2313466"/>
            <a:ext cx="62305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</a:rPr>
              <a:t>EFICIENCIA ENERGÉTICA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DF68AFC-3BBD-4707-9233-578CCFC0441B}"/>
              </a:ext>
            </a:extLst>
          </p:cNvPr>
          <p:cNvSpPr/>
          <p:nvPr/>
        </p:nvSpPr>
        <p:spPr>
          <a:xfrm>
            <a:off x="0" y="0"/>
            <a:ext cx="390985" cy="1790963"/>
          </a:xfrm>
          <a:prstGeom prst="rect">
            <a:avLst/>
          </a:prstGeom>
          <a:solidFill>
            <a:srgbClr val="39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0F7E3C9-1668-4502-A14A-BBB84A0A9CAA}"/>
              </a:ext>
            </a:extLst>
          </p:cNvPr>
          <p:cNvSpPr/>
          <p:nvPr/>
        </p:nvSpPr>
        <p:spPr>
          <a:xfrm>
            <a:off x="-1" y="5701106"/>
            <a:ext cx="390985" cy="1790963"/>
          </a:xfrm>
          <a:prstGeom prst="rect">
            <a:avLst/>
          </a:prstGeom>
          <a:solidFill>
            <a:srgbClr val="39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1DA2A53-F38F-4F76-B4B8-168DD396DD30}"/>
              </a:ext>
            </a:extLst>
          </p:cNvPr>
          <p:cNvSpPr/>
          <p:nvPr/>
        </p:nvSpPr>
        <p:spPr>
          <a:xfrm>
            <a:off x="8537114" y="0"/>
            <a:ext cx="390985" cy="1790963"/>
          </a:xfrm>
          <a:prstGeom prst="rect">
            <a:avLst/>
          </a:prstGeom>
          <a:solidFill>
            <a:srgbClr val="39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A5B7C46-245D-497A-88F0-5A736534A77A}"/>
              </a:ext>
            </a:extLst>
          </p:cNvPr>
          <p:cNvSpPr/>
          <p:nvPr/>
        </p:nvSpPr>
        <p:spPr>
          <a:xfrm>
            <a:off x="8537115" y="5693444"/>
            <a:ext cx="390985" cy="1790963"/>
          </a:xfrm>
          <a:prstGeom prst="rect">
            <a:avLst/>
          </a:prstGeom>
          <a:solidFill>
            <a:srgbClr val="39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9E50085-9357-4F78-BE19-3C28D218F0C5}"/>
              </a:ext>
            </a:extLst>
          </p:cNvPr>
          <p:cNvSpPr/>
          <p:nvPr/>
        </p:nvSpPr>
        <p:spPr>
          <a:xfrm>
            <a:off x="390984" y="0"/>
            <a:ext cx="1374754" cy="397291"/>
          </a:xfrm>
          <a:prstGeom prst="rect">
            <a:avLst/>
          </a:prstGeom>
          <a:solidFill>
            <a:srgbClr val="39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D840F8B-B794-470F-A49E-123A8A245737}"/>
              </a:ext>
            </a:extLst>
          </p:cNvPr>
          <p:cNvSpPr/>
          <p:nvPr/>
        </p:nvSpPr>
        <p:spPr>
          <a:xfrm>
            <a:off x="390984" y="7087116"/>
            <a:ext cx="1374754" cy="397291"/>
          </a:xfrm>
          <a:prstGeom prst="rect">
            <a:avLst/>
          </a:prstGeom>
          <a:solidFill>
            <a:srgbClr val="39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22DF5A6-D380-41C2-AED5-9585544F7CC3}"/>
              </a:ext>
            </a:extLst>
          </p:cNvPr>
          <p:cNvSpPr/>
          <p:nvPr/>
        </p:nvSpPr>
        <p:spPr>
          <a:xfrm>
            <a:off x="7162361" y="-3831"/>
            <a:ext cx="1374754" cy="397291"/>
          </a:xfrm>
          <a:prstGeom prst="rect">
            <a:avLst/>
          </a:prstGeom>
          <a:solidFill>
            <a:srgbClr val="39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37DCF97-A4B8-4AAE-A932-7045D2B63319}"/>
              </a:ext>
            </a:extLst>
          </p:cNvPr>
          <p:cNvSpPr/>
          <p:nvPr/>
        </p:nvSpPr>
        <p:spPr>
          <a:xfrm>
            <a:off x="7162360" y="7083285"/>
            <a:ext cx="1374754" cy="397291"/>
          </a:xfrm>
          <a:prstGeom prst="rect">
            <a:avLst/>
          </a:prstGeom>
          <a:solidFill>
            <a:srgbClr val="39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3253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2</Words>
  <Application>Microsoft Office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Martinez Sanchez</dc:creator>
  <cp:lastModifiedBy>Rafael Martinez Sanchez</cp:lastModifiedBy>
  <cp:revision>1</cp:revision>
  <dcterms:created xsi:type="dcterms:W3CDTF">2022-03-16T16:32:50Z</dcterms:created>
  <dcterms:modified xsi:type="dcterms:W3CDTF">2022-03-16T16:45:59Z</dcterms:modified>
</cp:coreProperties>
</file>